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3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F285-F5D9-4C7D-8731-1555E59E394E}" type="datetimeFigureOut">
              <a:rPr lang="en-US" smtClean="0"/>
              <a:t>2/27/2009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F2F6-E661-4271-8D95-04B4365F6D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F285-F5D9-4C7D-8731-1555E59E394E}" type="datetimeFigureOut">
              <a:rPr lang="en-US" smtClean="0"/>
              <a:t>2/27/2009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F2F6-E661-4271-8D95-04B4365F6D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F285-F5D9-4C7D-8731-1555E59E394E}" type="datetimeFigureOut">
              <a:rPr lang="en-US" smtClean="0"/>
              <a:t>2/27/2009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F2F6-E661-4271-8D95-04B4365F6D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F285-F5D9-4C7D-8731-1555E59E394E}" type="datetimeFigureOut">
              <a:rPr lang="en-US" smtClean="0"/>
              <a:t>2/27/2009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F2F6-E661-4271-8D95-04B4365F6D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F285-F5D9-4C7D-8731-1555E59E394E}" type="datetimeFigureOut">
              <a:rPr lang="en-US" smtClean="0"/>
              <a:t>2/27/2009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F2F6-E661-4271-8D95-04B4365F6D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F285-F5D9-4C7D-8731-1555E59E394E}" type="datetimeFigureOut">
              <a:rPr lang="en-US" smtClean="0"/>
              <a:t>2/27/2009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F2F6-E661-4271-8D95-04B4365F6D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F285-F5D9-4C7D-8731-1555E59E394E}" type="datetimeFigureOut">
              <a:rPr lang="en-US" smtClean="0"/>
              <a:t>2/27/2009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F2F6-E661-4271-8D95-04B4365F6D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F285-F5D9-4C7D-8731-1555E59E394E}" type="datetimeFigureOut">
              <a:rPr lang="en-US" smtClean="0"/>
              <a:t>2/27/2009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F2F6-E661-4271-8D95-04B4365F6D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F285-F5D9-4C7D-8731-1555E59E394E}" type="datetimeFigureOut">
              <a:rPr lang="en-US" smtClean="0"/>
              <a:t>2/27/2009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F2F6-E661-4271-8D95-04B4365F6D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F285-F5D9-4C7D-8731-1555E59E394E}" type="datetimeFigureOut">
              <a:rPr lang="en-US" smtClean="0"/>
              <a:t>2/27/2009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F2F6-E661-4271-8D95-04B4365F6D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F285-F5D9-4C7D-8731-1555E59E394E}" type="datetimeFigureOut">
              <a:rPr lang="en-US" smtClean="0"/>
              <a:t>2/27/2009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F2F6-E661-4271-8D95-04B4365F6D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8F285-F5D9-4C7D-8731-1555E59E394E}" type="datetimeFigureOut">
              <a:rPr lang="en-US" smtClean="0"/>
              <a:t>2/27/2009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2F2F6-E661-4271-8D95-04B4365F6D3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990600"/>
            <a:ext cx="8382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• Make sure that you have all the pages</a:t>
            </a:r>
            <a:r>
              <a:rPr lang="en-US" b="1" dirty="0" smtClean="0"/>
              <a:t>.</a:t>
            </a:r>
          </a:p>
          <a:p>
            <a:endParaRPr lang="en-US" b="1" dirty="0"/>
          </a:p>
          <a:p>
            <a:r>
              <a:rPr lang="en-US" b="1" dirty="0"/>
              <a:t>• Make sure that your NAME is written CLEARLY</a:t>
            </a:r>
            <a:r>
              <a:rPr lang="en-US" b="1" dirty="0" smtClean="0"/>
              <a:t>.</a:t>
            </a:r>
          </a:p>
          <a:p>
            <a:endParaRPr lang="en-US" b="1" dirty="0"/>
          </a:p>
          <a:p>
            <a:r>
              <a:rPr lang="en-US" b="1" dirty="0"/>
              <a:t>• Make sure your work is clear! It is YOUR JOB to communicate to the grader how</a:t>
            </a:r>
          </a:p>
          <a:p>
            <a:r>
              <a:rPr lang="en-US" b="1" dirty="0"/>
              <a:t>you solve each problem. Remember that you are graded based on what you put on</a:t>
            </a:r>
          </a:p>
          <a:p>
            <a:r>
              <a:rPr lang="en-US" b="1" dirty="0"/>
              <a:t>the page – we cannot and will not read your mind</a:t>
            </a:r>
            <a:r>
              <a:rPr lang="en-US" b="1" dirty="0" smtClean="0"/>
              <a:t>.</a:t>
            </a:r>
          </a:p>
          <a:p>
            <a:endParaRPr lang="en-US" b="1" dirty="0"/>
          </a:p>
          <a:p>
            <a:r>
              <a:rPr lang="en-US" b="1" dirty="0"/>
              <a:t>• Please write CLEARLY</a:t>
            </a:r>
            <a:r>
              <a:rPr lang="en-US" b="1" dirty="0" smtClean="0"/>
              <a:t>!</a:t>
            </a:r>
          </a:p>
          <a:p>
            <a:endParaRPr lang="en-US" b="1" dirty="0"/>
          </a:p>
          <a:p>
            <a:r>
              <a:rPr lang="en-US" b="1" dirty="0"/>
              <a:t>• Don’t be afraid to use words to explain what you’re doing</a:t>
            </a:r>
            <a:r>
              <a:rPr lang="en-US" b="1" dirty="0" smtClean="0"/>
              <a:t>.</a:t>
            </a:r>
          </a:p>
          <a:p>
            <a:endParaRPr lang="en-US" b="1" dirty="0"/>
          </a:p>
          <a:p>
            <a:r>
              <a:rPr lang="en-US" b="1" dirty="0"/>
              <a:t>• If you need more space, blank paper is available</a:t>
            </a:r>
            <a:r>
              <a:rPr lang="en-US" b="1" dirty="0" smtClean="0"/>
              <a:t>.</a:t>
            </a:r>
          </a:p>
          <a:p>
            <a:endParaRPr lang="en-US" b="1" dirty="0"/>
          </a:p>
          <a:p>
            <a:r>
              <a:rPr lang="en-US" b="1" dirty="0"/>
              <a:t>• Check your answers. Are they reasonable</a:t>
            </a:r>
            <a:r>
              <a:rPr lang="en-US" b="1" dirty="0" smtClean="0"/>
              <a:t>?</a:t>
            </a:r>
          </a:p>
          <a:p>
            <a:endParaRPr lang="en-US" b="1" dirty="0"/>
          </a:p>
          <a:p>
            <a:r>
              <a:rPr lang="en-US" b="1" dirty="0"/>
              <a:t>• If you get stuck, don’t spend all your time on that problem. Work on the other</a:t>
            </a:r>
          </a:p>
          <a:p>
            <a:r>
              <a:rPr lang="en-US" b="1" dirty="0"/>
              <a:t>problems, then come back to it. If you can’t figure it out, use words to say what</a:t>
            </a:r>
          </a:p>
          <a:p>
            <a:r>
              <a:rPr lang="en-US" b="1" dirty="0"/>
              <a:t>you’re trying to do and explain what isn’t working.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152400"/>
            <a:ext cx="86886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 smtClean="0"/>
              <a:t>DO NOT BEGIN UNTIL YOU ARE TOLD TO</a:t>
            </a:r>
            <a:endParaRPr lang="en-US" sz="4000" b="1" u="sn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162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Ernest Barreto</dc:creator>
  <cp:lastModifiedBy>Ernest Barreto</cp:lastModifiedBy>
  <cp:revision>1</cp:revision>
  <dcterms:created xsi:type="dcterms:W3CDTF">2009-02-27T13:34:34Z</dcterms:created>
  <dcterms:modified xsi:type="dcterms:W3CDTF">2009-02-27T13:37:18Z</dcterms:modified>
</cp:coreProperties>
</file>